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7E9-FC9A-45FA-813E-622CBBECB706}" type="datetimeFigureOut">
              <a:rPr lang="hr-HR" smtClean="0"/>
              <a:t>28.3.2023.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A77-E3C2-40C2-96F4-261B9C84DD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925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7E9-FC9A-45FA-813E-622CBBECB706}" type="datetimeFigureOut">
              <a:rPr lang="hr-HR" smtClean="0"/>
              <a:t>28.3.2023.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A77-E3C2-40C2-96F4-261B9C84DD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511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7E9-FC9A-45FA-813E-622CBBECB706}" type="datetimeFigureOut">
              <a:rPr lang="hr-HR" smtClean="0"/>
              <a:t>28.3.2023.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A77-E3C2-40C2-96F4-261B9C84DD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069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7E9-FC9A-45FA-813E-622CBBECB706}" type="datetimeFigureOut">
              <a:rPr lang="hr-HR" smtClean="0"/>
              <a:t>28.3.2023.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A77-E3C2-40C2-96F4-261B9C84DD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7E9-FC9A-45FA-813E-622CBBECB706}" type="datetimeFigureOut">
              <a:rPr lang="hr-HR" smtClean="0"/>
              <a:t>28.3.2023.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A77-E3C2-40C2-96F4-261B9C84DD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395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7E9-FC9A-45FA-813E-622CBBECB706}" type="datetimeFigureOut">
              <a:rPr lang="hr-HR" smtClean="0"/>
              <a:t>28.3.2023.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A77-E3C2-40C2-96F4-261B9C84DD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537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7E9-FC9A-45FA-813E-622CBBECB706}" type="datetimeFigureOut">
              <a:rPr lang="hr-HR" smtClean="0"/>
              <a:t>28.3.2023.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A77-E3C2-40C2-96F4-261B9C84DD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757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7E9-FC9A-45FA-813E-622CBBECB706}" type="datetimeFigureOut">
              <a:rPr lang="hr-HR" smtClean="0"/>
              <a:t>28.3.2023.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A77-E3C2-40C2-96F4-261B9C84DD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618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7E9-FC9A-45FA-813E-622CBBECB706}" type="datetimeFigureOut">
              <a:rPr lang="hr-HR" smtClean="0"/>
              <a:t>28.3.2023.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A77-E3C2-40C2-96F4-261B9C84DD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530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7E9-FC9A-45FA-813E-622CBBECB706}" type="datetimeFigureOut">
              <a:rPr lang="hr-HR" smtClean="0"/>
              <a:t>28.3.2023.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A77-E3C2-40C2-96F4-261B9C84DD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4385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7E9-FC9A-45FA-813E-622CBBECB706}" type="datetimeFigureOut">
              <a:rPr lang="hr-HR" smtClean="0"/>
              <a:t>28.3.2023.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A77-E3C2-40C2-96F4-261B9C84DD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385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367E9-FC9A-45FA-813E-622CBBECB706}" type="datetimeFigureOut">
              <a:rPr lang="hr-HR" smtClean="0"/>
              <a:t>28.3.2023.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2CA77-E3C2-40C2-96F4-261B9C84DD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843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61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95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05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22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62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6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23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22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22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89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28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Matković</dc:creator>
  <cp:lastModifiedBy>Marina Matković</cp:lastModifiedBy>
  <cp:revision>1</cp:revision>
  <dcterms:created xsi:type="dcterms:W3CDTF">2023-03-28T12:00:12Z</dcterms:created>
  <dcterms:modified xsi:type="dcterms:W3CDTF">2023-03-28T12:00:37Z</dcterms:modified>
</cp:coreProperties>
</file>